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1363" r:id="rId5"/>
    <p:sldId id="1364" r:id="rId6"/>
    <p:sldId id="356" r:id="rId7"/>
    <p:sldId id="1365" r:id="rId8"/>
    <p:sldId id="1372" r:id="rId9"/>
    <p:sldId id="1367" r:id="rId10"/>
    <p:sldId id="1376" r:id="rId11"/>
    <p:sldId id="1377" r:id="rId12"/>
    <p:sldId id="1378" r:id="rId13"/>
    <p:sldId id="1374" r:id="rId14"/>
    <p:sldId id="1368" r:id="rId15"/>
    <p:sldId id="1379" r:id="rId16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581"/>
    <a:srgbClr val="709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CD8753-B574-4901-B6F5-1A78D7B987DB}" v="21" dt="2022-04-07T04:18:10.4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0" autoAdjust="0"/>
    <p:restoredTop sz="96283" autoAdjust="0"/>
  </p:normalViewPr>
  <p:slideViewPr>
    <p:cSldViewPr snapToGrid="0">
      <p:cViewPr varScale="1">
        <p:scale>
          <a:sx n="112" d="100"/>
          <a:sy n="112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Glasziou" userId="f31dafc5-d3b5-4b65-89e8-e1b03eda7720" providerId="ADAL" clId="{80CD8753-B574-4901-B6F5-1A78D7B987DB}"/>
    <pc:docChg chg="undo custSel addSld delSld modSld sldOrd">
      <pc:chgData name="Paul Glasziou" userId="f31dafc5-d3b5-4b65-89e8-e1b03eda7720" providerId="ADAL" clId="{80CD8753-B574-4901-B6F5-1A78D7B987DB}" dt="2022-04-08T06:50:21.224" v="3120" actId="12"/>
      <pc:docMkLst>
        <pc:docMk/>
      </pc:docMkLst>
      <pc:sldChg chg="addSp delSp modSp mod ord">
        <pc:chgData name="Paul Glasziou" userId="f31dafc5-d3b5-4b65-89e8-e1b03eda7720" providerId="ADAL" clId="{80CD8753-B574-4901-B6F5-1A78D7B987DB}" dt="2022-03-30T23:06:31.316" v="167" actId="1076"/>
        <pc:sldMkLst>
          <pc:docMk/>
          <pc:sldMk cId="3354866302" sldId="356"/>
        </pc:sldMkLst>
        <pc:spChg chg="mod">
          <ac:chgData name="Paul Glasziou" userId="f31dafc5-d3b5-4b65-89e8-e1b03eda7720" providerId="ADAL" clId="{80CD8753-B574-4901-B6F5-1A78D7B987DB}" dt="2022-03-30T23:06:31.316" v="167" actId="1076"/>
          <ac:spMkLst>
            <pc:docMk/>
            <pc:sldMk cId="3354866302" sldId="356"/>
            <ac:spMk id="2" creationId="{0FDEE711-CADE-4660-955D-3AC6D9423AD8}"/>
          </ac:spMkLst>
        </pc:spChg>
        <pc:spChg chg="mod">
          <ac:chgData name="Paul Glasziou" userId="f31dafc5-d3b5-4b65-89e8-e1b03eda7720" providerId="ADAL" clId="{80CD8753-B574-4901-B6F5-1A78D7B987DB}" dt="2022-03-30T23:04:36.618" v="59" actId="14100"/>
          <ac:spMkLst>
            <pc:docMk/>
            <pc:sldMk cId="3354866302" sldId="356"/>
            <ac:spMk id="6" creationId="{C6E9E9C5-31AD-43CD-BA55-BC1A81B6B325}"/>
          </ac:spMkLst>
        </pc:spChg>
        <pc:spChg chg="mod">
          <ac:chgData name="Paul Glasziou" userId="f31dafc5-d3b5-4b65-89e8-e1b03eda7720" providerId="ADAL" clId="{80CD8753-B574-4901-B6F5-1A78D7B987DB}" dt="2022-03-30T23:04:53.256" v="61" actId="1076"/>
          <ac:spMkLst>
            <pc:docMk/>
            <pc:sldMk cId="3354866302" sldId="356"/>
            <ac:spMk id="7" creationId="{E14DB258-0917-460F-984F-1ED24071EFDA}"/>
          </ac:spMkLst>
        </pc:spChg>
        <pc:spChg chg="mod">
          <ac:chgData name="Paul Glasziou" userId="f31dafc5-d3b5-4b65-89e8-e1b03eda7720" providerId="ADAL" clId="{80CD8753-B574-4901-B6F5-1A78D7B987DB}" dt="2022-03-30T23:04:50.170" v="60" actId="14100"/>
          <ac:spMkLst>
            <pc:docMk/>
            <pc:sldMk cId="3354866302" sldId="356"/>
            <ac:spMk id="8" creationId="{3584FA4C-0426-45A0-9CF9-27C4CAB5D424}"/>
          </ac:spMkLst>
        </pc:spChg>
        <pc:picChg chg="add mod">
          <ac:chgData name="Paul Glasziou" userId="f31dafc5-d3b5-4b65-89e8-e1b03eda7720" providerId="ADAL" clId="{80CD8753-B574-4901-B6F5-1A78D7B987DB}" dt="2022-03-30T23:05:22.743" v="98" actId="1076"/>
          <ac:picMkLst>
            <pc:docMk/>
            <pc:sldMk cId="3354866302" sldId="356"/>
            <ac:picMk id="4" creationId="{7B65CD36-71AD-4DA6-95B9-DB06DF4E9DBB}"/>
          </ac:picMkLst>
        </pc:picChg>
        <pc:picChg chg="mod">
          <ac:chgData name="Paul Glasziou" userId="f31dafc5-d3b5-4b65-89e8-e1b03eda7720" providerId="ADAL" clId="{80CD8753-B574-4901-B6F5-1A78D7B987DB}" dt="2022-03-30T23:05:00.592" v="96" actId="1037"/>
          <ac:picMkLst>
            <pc:docMk/>
            <pc:sldMk cId="3354866302" sldId="356"/>
            <ac:picMk id="5" creationId="{2A754163-A945-4206-B280-6C41E3031ED1}"/>
          </ac:picMkLst>
        </pc:picChg>
        <pc:picChg chg="del">
          <ac:chgData name="Paul Glasziou" userId="f31dafc5-d3b5-4b65-89e8-e1b03eda7720" providerId="ADAL" clId="{80CD8753-B574-4901-B6F5-1A78D7B987DB}" dt="2022-03-30T23:04:01.497" v="53" actId="478"/>
          <ac:picMkLst>
            <pc:docMk/>
            <pc:sldMk cId="3354866302" sldId="356"/>
            <ac:picMk id="9" creationId="{4DCCEAAE-52CA-4733-9409-9F8EF9D82920}"/>
          </ac:picMkLst>
        </pc:picChg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1119012057" sldId="1297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1015305016" sldId="1309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2964617391" sldId="1312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761181550" sldId="1315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2722326773" sldId="1317"/>
        </pc:sldMkLst>
      </pc:sldChg>
      <pc:sldChg chg="del">
        <pc:chgData name="Paul Glasziou" userId="f31dafc5-d3b5-4b65-89e8-e1b03eda7720" providerId="ADAL" clId="{80CD8753-B574-4901-B6F5-1A78D7B987DB}" dt="2022-04-08T06:49:05.860" v="3110" actId="47"/>
        <pc:sldMkLst>
          <pc:docMk/>
          <pc:sldMk cId="1609486145" sldId="1318"/>
        </pc:sldMkLst>
      </pc:sldChg>
      <pc:sldChg chg="del ord">
        <pc:chgData name="Paul Glasziou" userId="f31dafc5-d3b5-4b65-89e8-e1b03eda7720" providerId="ADAL" clId="{80CD8753-B574-4901-B6F5-1A78D7B987DB}" dt="2022-04-08T06:49:07.489" v="3111" actId="47"/>
        <pc:sldMkLst>
          <pc:docMk/>
          <pc:sldMk cId="756877887" sldId="1320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772451264" sldId="1327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1485484195" sldId="1329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2565752278" sldId="1332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1150570223" sldId="1336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842307260" sldId="1341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1292369429" sldId="1343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751711946" sldId="1344"/>
        </pc:sldMkLst>
      </pc:sldChg>
      <pc:sldChg chg="del">
        <pc:chgData name="Paul Glasziou" userId="f31dafc5-d3b5-4b65-89e8-e1b03eda7720" providerId="ADAL" clId="{80CD8753-B574-4901-B6F5-1A78D7B987DB}" dt="2022-04-08T06:49:04.952" v="3109" actId="47"/>
        <pc:sldMkLst>
          <pc:docMk/>
          <pc:sldMk cId="4075823616" sldId="1345"/>
        </pc:sldMkLst>
      </pc:sldChg>
      <pc:sldChg chg="del">
        <pc:chgData name="Paul Glasziou" userId="f31dafc5-d3b5-4b65-89e8-e1b03eda7720" providerId="ADAL" clId="{80CD8753-B574-4901-B6F5-1A78D7B987DB}" dt="2022-04-07T04:19:12.394" v="2050" actId="47"/>
        <pc:sldMkLst>
          <pc:docMk/>
          <pc:sldMk cId="3848086780" sldId="1346"/>
        </pc:sldMkLst>
      </pc:sldChg>
      <pc:sldChg chg="del">
        <pc:chgData name="Paul Glasziou" userId="f31dafc5-d3b5-4b65-89e8-e1b03eda7720" providerId="ADAL" clId="{80CD8753-B574-4901-B6F5-1A78D7B987DB}" dt="2022-04-07T04:19:05.580" v="2048" actId="47"/>
        <pc:sldMkLst>
          <pc:docMk/>
          <pc:sldMk cId="2620269645" sldId="1347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2512024315" sldId="1348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3884094098" sldId="1349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965200022" sldId="1350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1333485149" sldId="1351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2756122722" sldId="1352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675955532" sldId="1353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1840377625" sldId="1354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4055696922" sldId="1355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3565900105" sldId="1356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142945191" sldId="1357"/>
        </pc:sldMkLst>
      </pc:sldChg>
      <pc:sldChg chg="del">
        <pc:chgData name="Paul Glasziou" userId="f31dafc5-d3b5-4b65-89e8-e1b03eda7720" providerId="ADAL" clId="{80CD8753-B574-4901-B6F5-1A78D7B987DB}" dt="2022-04-07T04:19:09.548" v="2049" actId="47"/>
        <pc:sldMkLst>
          <pc:docMk/>
          <pc:sldMk cId="2376344575" sldId="1358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3614071750" sldId="1359"/>
        </pc:sldMkLst>
      </pc:sldChg>
      <pc:sldChg chg="del">
        <pc:chgData name="Paul Glasziou" userId="f31dafc5-d3b5-4b65-89e8-e1b03eda7720" providerId="ADAL" clId="{80CD8753-B574-4901-B6F5-1A78D7B987DB}" dt="2022-04-07T04:19:09.548" v="2049" actId="47"/>
        <pc:sldMkLst>
          <pc:docMk/>
          <pc:sldMk cId="1504507567" sldId="1360"/>
        </pc:sldMkLst>
      </pc:sldChg>
      <pc:sldChg chg="del">
        <pc:chgData name="Paul Glasziou" userId="f31dafc5-d3b5-4b65-89e8-e1b03eda7720" providerId="ADAL" clId="{80CD8753-B574-4901-B6F5-1A78D7B987DB}" dt="2022-04-07T04:19:02.715" v="2047" actId="47"/>
        <pc:sldMkLst>
          <pc:docMk/>
          <pc:sldMk cId="587534094" sldId="1361"/>
        </pc:sldMkLst>
      </pc:sldChg>
      <pc:sldChg chg="del">
        <pc:chgData name="Paul Glasziou" userId="f31dafc5-d3b5-4b65-89e8-e1b03eda7720" providerId="ADAL" clId="{80CD8753-B574-4901-B6F5-1A78D7B987DB}" dt="2022-04-07T04:19:12.394" v="2050" actId="47"/>
        <pc:sldMkLst>
          <pc:docMk/>
          <pc:sldMk cId="3789049770" sldId="1362"/>
        </pc:sldMkLst>
      </pc:sldChg>
      <pc:sldChg chg="addSp delSp modSp new mod">
        <pc:chgData name="Paul Glasziou" userId="f31dafc5-d3b5-4b65-89e8-e1b03eda7720" providerId="ADAL" clId="{80CD8753-B574-4901-B6F5-1A78D7B987DB}" dt="2022-04-07T04:01:31.722" v="1418" actId="1076"/>
        <pc:sldMkLst>
          <pc:docMk/>
          <pc:sldMk cId="2109096644" sldId="1363"/>
        </pc:sldMkLst>
        <pc:spChg chg="del mod">
          <ac:chgData name="Paul Glasziou" userId="f31dafc5-d3b5-4b65-89e8-e1b03eda7720" providerId="ADAL" clId="{80CD8753-B574-4901-B6F5-1A78D7B987DB}" dt="2022-04-07T03:59:44.860" v="1406" actId="478"/>
          <ac:spMkLst>
            <pc:docMk/>
            <pc:sldMk cId="2109096644" sldId="1363"/>
            <ac:spMk id="2" creationId="{63AB0933-D18D-4F24-AEE9-5D4DD9AD7C5D}"/>
          </ac:spMkLst>
        </pc:spChg>
        <pc:spChg chg="add del mod">
          <ac:chgData name="Paul Glasziou" userId="f31dafc5-d3b5-4b65-89e8-e1b03eda7720" providerId="ADAL" clId="{80CD8753-B574-4901-B6F5-1A78D7B987DB}" dt="2022-04-07T03:59:46.262" v="1407" actId="478"/>
          <ac:spMkLst>
            <pc:docMk/>
            <pc:sldMk cId="2109096644" sldId="1363"/>
            <ac:spMk id="9" creationId="{490C4637-2604-4480-90C5-39060CB3AB22}"/>
          </ac:spMkLst>
        </pc:spChg>
        <pc:picChg chg="add mod">
          <ac:chgData name="Paul Glasziou" userId="f31dafc5-d3b5-4b65-89e8-e1b03eda7720" providerId="ADAL" clId="{80CD8753-B574-4901-B6F5-1A78D7B987DB}" dt="2022-04-07T04:00:22.369" v="1416" actId="1076"/>
          <ac:picMkLst>
            <pc:docMk/>
            <pc:sldMk cId="2109096644" sldId="1363"/>
            <ac:picMk id="4" creationId="{7AA5F0F0-7186-4802-AF8B-8EC56856E3FD}"/>
          </ac:picMkLst>
        </pc:picChg>
        <pc:picChg chg="add del mod">
          <ac:chgData name="Paul Glasziou" userId="f31dafc5-d3b5-4b65-89e8-e1b03eda7720" providerId="ADAL" clId="{80CD8753-B574-4901-B6F5-1A78D7B987DB}" dt="2022-04-07T03:59:43.204" v="1405" actId="478"/>
          <ac:picMkLst>
            <pc:docMk/>
            <pc:sldMk cId="2109096644" sldId="1363"/>
            <ac:picMk id="5" creationId="{51577541-749C-4DDE-9D65-5C562486850E}"/>
          </ac:picMkLst>
        </pc:picChg>
        <pc:picChg chg="add mod ord">
          <ac:chgData name="Paul Glasziou" userId="f31dafc5-d3b5-4b65-89e8-e1b03eda7720" providerId="ADAL" clId="{80CD8753-B574-4901-B6F5-1A78D7B987DB}" dt="2022-04-07T03:59:49.121" v="1408" actId="1076"/>
          <ac:picMkLst>
            <pc:docMk/>
            <pc:sldMk cId="2109096644" sldId="1363"/>
            <ac:picMk id="7" creationId="{8C5B5E24-2AC0-425B-B257-71949134FA39}"/>
          </ac:picMkLst>
        </pc:picChg>
        <pc:picChg chg="add mod">
          <ac:chgData name="Paul Glasziou" userId="f31dafc5-d3b5-4b65-89e8-e1b03eda7720" providerId="ADAL" clId="{80CD8753-B574-4901-B6F5-1A78D7B987DB}" dt="2022-04-07T04:01:31.722" v="1418" actId="1076"/>
          <ac:picMkLst>
            <pc:docMk/>
            <pc:sldMk cId="2109096644" sldId="1363"/>
            <ac:picMk id="11" creationId="{C213695B-41A2-4CF4-8AD9-F463A2BB909A}"/>
          </ac:picMkLst>
        </pc:picChg>
      </pc:sldChg>
      <pc:sldChg chg="addSp modSp new mod">
        <pc:chgData name="Paul Glasziou" userId="f31dafc5-d3b5-4b65-89e8-e1b03eda7720" providerId="ADAL" clId="{80CD8753-B574-4901-B6F5-1A78D7B987DB}" dt="2022-03-30T22:58:04.649" v="51" actId="113"/>
        <pc:sldMkLst>
          <pc:docMk/>
          <pc:sldMk cId="537380914" sldId="1364"/>
        </pc:sldMkLst>
        <pc:spChg chg="add mod">
          <ac:chgData name="Paul Glasziou" userId="f31dafc5-d3b5-4b65-89e8-e1b03eda7720" providerId="ADAL" clId="{80CD8753-B574-4901-B6F5-1A78D7B987DB}" dt="2022-03-30T22:58:04.649" v="51" actId="113"/>
          <ac:spMkLst>
            <pc:docMk/>
            <pc:sldMk cId="537380914" sldId="1364"/>
            <ac:spMk id="5" creationId="{AD9C78FD-2C59-46E3-A40A-815829FDD19F}"/>
          </ac:spMkLst>
        </pc:spChg>
        <pc:picChg chg="add mod">
          <ac:chgData name="Paul Glasziou" userId="f31dafc5-d3b5-4b65-89e8-e1b03eda7720" providerId="ADAL" clId="{80CD8753-B574-4901-B6F5-1A78D7B987DB}" dt="2022-03-30T22:56:58.810" v="12" actId="14100"/>
          <ac:picMkLst>
            <pc:docMk/>
            <pc:sldMk cId="537380914" sldId="1364"/>
            <ac:picMk id="4" creationId="{69036DB4-AA3E-42A6-A602-AB933560B50D}"/>
          </ac:picMkLst>
        </pc:picChg>
      </pc:sldChg>
      <pc:sldChg chg="addSp modSp new mod modClrScheme chgLayout">
        <pc:chgData name="Paul Glasziou" userId="f31dafc5-d3b5-4b65-89e8-e1b03eda7720" providerId="ADAL" clId="{80CD8753-B574-4901-B6F5-1A78D7B987DB}" dt="2022-03-30T23:55:26.398" v="312" actId="27636"/>
        <pc:sldMkLst>
          <pc:docMk/>
          <pc:sldMk cId="2244355080" sldId="1365"/>
        </pc:sldMkLst>
        <pc:spChg chg="mod ord">
          <ac:chgData name="Paul Glasziou" userId="f31dafc5-d3b5-4b65-89e8-e1b03eda7720" providerId="ADAL" clId="{80CD8753-B574-4901-B6F5-1A78D7B987DB}" dt="2022-03-30T23:07:55.052" v="172" actId="700"/>
          <ac:spMkLst>
            <pc:docMk/>
            <pc:sldMk cId="2244355080" sldId="1365"/>
            <ac:spMk id="2" creationId="{5B8C82F4-2447-46C3-8F1B-70AC165B0831}"/>
          </ac:spMkLst>
        </pc:spChg>
        <pc:spChg chg="add mod ord">
          <ac:chgData name="Paul Glasziou" userId="f31dafc5-d3b5-4b65-89e8-e1b03eda7720" providerId="ADAL" clId="{80CD8753-B574-4901-B6F5-1A78D7B987DB}" dt="2022-03-30T23:55:26.398" v="312" actId="27636"/>
          <ac:spMkLst>
            <pc:docMk/>
            <pc:sldMk cId="2244355080" sldId="1365"/>
            <ac:spMk id="3" creationId="{ABBE7649-46D2-4EA3-A718-16F7DF44184B}"/>
          </ac:spMkLst>
        </pc:spChg>
      </pc:sldChg>
      <pc:sldChg chg="new del">
        <pc:chgData name="Paul Glasziou" userId="f31dafc5-d3b5-4b65-89e8-e1b03eda7720" providerId="ADAL" clId="{80CD8753-B574-4901-B6F5-1A78D7B987DB}" dt="2022-04-08T06:49:09.365" v="3113" actId="47"/>
        <pc:sldMkLst>
          <pc:docMk/>
          <pc:sldMk cId="1519128846" sldId="1366"/>
        </pc:sldMkLst>
      </pc:sldChg>
      <pc:sldChg chg="addSp modSp new mod ord">
        <pc:chgData name="Paul Glasziou" userId="f31dafc5-d3b5-4b65-89e8-e1b03eda7720" providerId="ADAL" clId="{80CD8753-B574-4901-B6F5-1A78D7B987DB}" dt="2022-04-08T06:50:14.544" v="3119" actId="12"/>
        <pc:sldMkLst>
          <pc:docMk/>
          <pc:sldMk cId="2819508139" sldId="1367"/>
        </pc:sldMkLst>
        <pc:spChg chg="add mod">
          <ac:chgData name="Paul Glasziou" userId="f31dafc5-d3b5-4b65-89e8-e1b03eda7720" providerId="ADAL" clId="{80CD8753-B574-4901-B6F5-1A78D7B987DB}" dt="2022-04-08T06:50:14.544" v="3119" actId="12"/>
          <ac:spMkLst>
            <pc:docMk/>
            <pc:sldMk cId="2819508139" sldId="1367"/>
            <ac:spMk id="3" creationId="{4380A5E7-5457-4E9A-83C3-9273156FD808}"/>
          </ac:spMkLst>
        </pc:spChg>
        <pc:picChg chg="add">
          <ac:chgData name="Paul Glasziou" userId="f31dafc5-d3b5-4b65-89e8-e1b03eda7720" providerId="ADAL" clId="{80CD8753-B574-4901-B6F5-1A78D7B987DB}" dt="2022-03-30T23:59:08.486" v="315" actId="22"/>
          <ac:picMkLst>
            <pc:docMk/>
            <pc:sldMk cId="2819508139" sldId="1367"/>
            <ac:picMk id="4" creationId="{DA5B10BE-F273-486D-B0AD-201B39EF1FF8}"/>
          </ac:picMkLst>
        </pc:picChg>
      </pc:sldChg>
      <pc:sldChg chg="addSp modSp new mod ord modClrScheme chgLayout">
        <pc:chgData name="Paul Glasziou" userId="f31dafc5-d3b5-4b65-89e8-e1b03eda7720" providerId="ADAL" clId="{80CD8753-B574-4901-B6F5-1A78D7B987DB}" dt="2022-04-08T00:41:16.693" v="2410"/>
        <pc:sldMkLst>
          <pc:docMk/>
          <pc:sldMk cId="382038733" sldId="1368"/>
        </pc:sldMkLst>
        <pc:spChg chg="mod ord">
          <ac:chgData name="Paul Glasziou" userId="f31dafc5-d3b5-4b65-89e8-e1b03eda7720" providerId="ADAL" clId="{80CD8753-B574-4901-B6F5-1A78D7B987DB}" dt="2022-03-31T00:02:52.431" v="322" actId="700"/>
          <ac:spMkLst>
            <pc:docMk/>
            <pc:sldMk cId="382038733" sldId="1368"/>
            <ac:spMk id="2" creationId="{4A73D00A-6FD0-4C4C-9334-EAF96E7972CE}"/>
          </ac:spMkLst>
        </pc:spChg>
        <pc:spChg chg="add mod ord">
          <ac:chgData name="Paul Glasziou" userId="f31dafc5-d3b5-4b65-89e8-e1b03eda7720" providerId="ADAL" clId="{80CD8753-B574-4901-B6F5-1A78D7B987DB}" dt="2022-04-08T00:41:16.693" v="2410"/>
          <ac:spMkLst>
            <pc:docMk/>
            <pc:sldMk cId="382038733" sldId="1368"/>
            <ac:spMk id="3" creationId="{BA5DC316-A2C0-4411-8A8C-C04D597A5520}"/>
          </ac:spMkLst>
        </pc:spChg>
      </pc:sldChg>
      <pc:sldChg chg="addSp delSp modSp new del mod modClrScheme chgLayout">
        <pc:chgData name="Paul Glasziou" userId="f31dafc5-d3b5-4b65-89e8-e1b03eda7720" providerId="ADAL" clId="{80CD8753-B574-4901-B6F5-1A78D7B987DB}" dt="2022-04-07T04:19:02.715" v="2047" actId="47"/>
        <pc:sldMkLst>
          <pc:docMk/>
          <pc:sldMk cId="4072507052" sldId="1369"/>
        </pc:sldMkLst>
        <pc:spChg chg="del">
          <ac:chgData name="Paul Glasziou" userId="f31dafc5-d3b5-4b65-89e8-e1b03eda7720" providerId="ADAL" clId="{80CD8753-B574-4901-B6F5-1A78D7B987DB}" dt="2022-04-01T00:09:16.090" v="326" actId="700"/>
          <ac:spMkLst>
            <pc:docMk/>
            <pc:sldMk cId="4072507052" sldId="1369"/>
            <ac:spMk id="2" creationId="{168FE7C8-1F86-4186-875F-F40A5CF8D0A9}"/>
          </ac:spMkLst>
        </pc:spChg>
        <pc:spChg chg="del">
          <ac:chgData name="Paul Glasziou" userId="f31dafc5-d3b5-4b65-89e8-e1b03eda7720" providerId="ADAL" clId="{80CD8753-B574-4901-B6F5-1A78D7B987DB}" dt="2022-04-01T00:09:16.090" v="326" actId="700"/>
          <ac:spMkLst>
            <pc:docMk/>
            <pc:sldMk cId="4072507052" sldId="1369"/>
            <ac:spMk id="3" creationId="{F7F6C538-4533-48E4-A5AD-CB8A10518BFA}"/>
          </ac:spMkLst>
        </pc:spChg>
        <pc:picChg chg="add mod">
          <ac:chgData name="Paul Glasziou" userId="f31dafc5-d3b5-4b65-89e8-e1b03eda7720" providerId="ADAL" clId="{80CD8753-B574-4901-B6F5-1A78D7B987DB}" dt="2022-04-01T00:09:20.445" v="328" actId="14100"/>
          <ac:picMkLst>
            <pc:docMk/>
            <pc:sldMk cId="4072507052" sldId="1369"/>
            <ac:picMk id="4" creationId="{D2774822-F763-4DEB-9436-71BF6F51A0D4}"/>
          </ac:picMkLst>
        </pc:picChg>
      </pc:sldChg>
      <pc:sldChg chg="addSp delSp modSp new del mod modClrScheme chgLayout">
        <pc:chgData name="Paul Glasziou" userId="f31dafc5-d3b5-4b65-89e8-e1b03eda7720" providerId="ADAL" clId="{80CD8753-B574-4901-B6F5-1A78D7B987DB}" dt="2022-04-07T04:19:02.715" v="2047" actId="47"/>
        <pc:sldMkLst>
          <pc:docMk/>
          <pc:sldMk cId="1638330633" sldId="1370"/>
        </pc:sldMkLst>
        <pc:spChg chg="del">
          <ac:chgData name="Paul Glasziou" userId="f31dafc5-d3b5-4b65-89e8-e1b03eda7720" providerId="ADAL" clId="{80CD8753-B574-4901-B6F5-1A78D7B987DB}" dt="2022-04-01T01:33:48.217" v="330" actId="700"/>
          <ac:spMkLst>
            <pc:docMk/>
            <pc:sldMk cId="1638330633" sldId="1370"/>
            <ac:spMk id="2" creationId="{8BAB8838-3176-4529-9764-C32CB4594D1A}"/>
          </ac:spMkLst>
        </pc:spChg>
        <pc:spChg chg="add mod">
          <ac:chgData name="Paul Glasziou" userId="f31dafc5-d3b5-4b65-89e8-e1b03eda7720" providerId="ADAL" clId="{80CD8753-B574-4901-B6F5-1A78D7B987DB}" dt="2022-04-01T05:36:54.308" v="1379" actId="164"/>
          <ac:spMkLst>
            <pc:docMk/>
            <pc:sldMk cId="1638330633" sldId="1370"/>
            <ac:spMk id="3" creationId="{8091E17D-57B8-4F62-8CB3-62123F1F5028}"/>
          </ac:spMkLst>
        </pc:spChg>
        <pc:spChg chg="add mod">
          <ac:chgData name="Paul Glasziou" userId="f31dafc5-d3b5-4b65-89e8-e1b03eda7720" providerId="ADAL" clId="{80CD8753-B574-4901-B6F5-1A78D7B987DB}" dt="2022-04-01T05:36:54.308" v="1379" actId="164"/>
          <ac:spMkLst>
            <pc:docMk/>
            <pc:sldMk cId="1638330633" sldId="1370"/>
            <ac:spMk id="4" creationId="{6DFA6B26-BCF2-459E-8518-D42F4022011D}"/>
          </ac:spMkLst>
        </pc:spChg>
        <pc:spChg chg="add mod">
          <ac:chgData name="Paul Glasziou" userId="f31dafc5-d3b5-4b65-89e8-e1b03eda7720" providerId="ADAL" clId="{80CD8753-B574-4901-B6F5-1A78D7B987DB}" dt="2022-04-01T05:36:54.308" v="1379" actId="164"/>
          <ac:spMkLst>
            <pc:docMk/>
            <pc:sldMk cId="1638330633" sldId="1370"/>
            <ac:spMk id="5" creationId="{36A7EDB4-7CEE-4CA9-9A3B-68BB4BF628A8}"/>
          </ac:spMkLst>
        </pc:spChg>
        <pc:spChg chg="add mod">
          <ac:chgData name="Paul Glasziou" userId="f31dafc5-d3b5-4b65-89e8-e1b03eda7720" providerId="ADAL" clId="{80CD8753-B574-4901-B6F5-1A78D7B987DB}" dt="2022-04-01T05:36:54.308" v="1379" actId="164"/>
          <ac:spMkLst>
            <pc:docMk/>
            <pc:sldMk cId="1638330633" sldId="1370"/>
            <ac:spMk id="6" creationId="{3F821B3D-30AA-42CC-A14E-55AF9DA9447B}"/>
          </ac:spMkLst>
        </pc:spChg>
        <pc:spChg chg="add mod">
          <ac:chgData name="Paul Glasziou" userId="f31dafc5-d3b5-4b65-89e8-e1b03eda7720" providerId="ADAL" clId="{80CD8753-B574-4901-B6F5-1A78D7B987DB}" dt="2022-04-01T05:36:54.308" v="1379" actId="164"/>
          <ac:spMkLst>
            <pc:docMk/>
            <pc:sldMk cId="1638330633" sldId="1370"/>
            <ac:spMk id="7" creationId="{36A23ABE-5A18-4D68-BB61-F85A3821AB9B}"/>
          </ac:spMkLst>
        </pc:spChg>
        <pc:spChg chg="add mod">
          <ac:chgData name="Paul Glasziou" userId="f31dafc5-d3b5-4b65-89e8-e1b03eda7720" providerId="ADAL" clId="{80CD8753-B574-4901-B6F5-1A78D7B987DB}" dt="2022-04-01T05:36:54.308" v="1379" actId="164"/>
          <ac:spMkLst>
            <pc:docMk/>
            <pc:sldMk cId="1638330633" sldId="1370"/>
            <ac:spMk id="8" creationId="{8A03B3E4-D165-4161-B66D-30804E2CC760}"/>
          </ac:spMkLst>
        </pc:spChg>
        <pc:spChg chg="add mod">
          <ac:chgData name="Paul Glasziou" userId="f31dafc5-d3b5-4b65-89e8-e1b03eda7720" providerId="ADAL" clId="{80CD8753-B574-4901-B6F5-1A78D7B987DB}" dt="2022-04-01T05:36:54.308" v="1379" actId="164"/>
          <ac:spMkLst>
            <pc:docMk/>
            <pc:sldMk cId="1638330633" sldId="1370"/>
            <ac:spMk id="10" creationId="{06EB7AC3-53E9-4A3A-AC2B-8567D2FC58B6}"/>
          </ac:spMkLst>
        </pc:spChg>
        <pc:spChg chg="add mod">
          <ac:chgData name="Paul Glasziou" userId="f31dafc5-d3b5-4b65-89e8-e1b03eda7720" providerId="ADAL" clId="{80CD8753-B574-4901-B6F5-1A78D7B987DB}" dt="2022-04-01T05:36:54.308" v="1379" actId="164"/>
          <ac:spMkLst>
            <pc:docMk/>
            <pc:sldMk cId="1638330633" sldId="1370"/>
            <ac:spMk id="11" creationId="{BD1BC3DA-3DDE-4101-B32A-BE5B3DE58576}"/>
          </ac:spMkLst>
        </pc:spChg>
        <pc:spChg chg="add mod">
          <ac:chgData name="Paul Glasziou" userId="f31dafc5-d3b5-4b65-89e8-e1b03eda7720" providerId="ADAL" clId="{80CD8753-B574-4901-B6F5-1A78D7B987DB}" dt="2022-04-01T05:36:54.308" v="1379" actId="164"/>
          <ac:spMkLst>
            <pc:docMk/>
            <pc:sldMk cId="1638330633" sldId="1370"/>
            <ac:spMk id="12" creationId="{71879A4A-7B3A-4371-AA63-68F510E6CE86}"/>
          </ac:spMkLst>
        </pc:spChg>
        <pc:spChg chg="add mod">
          <ac:chgData name="Paul Glasziou" userId="f31dafc5-d3b5-4b65-89e8-e1b03eda7720" providerId="ADAL" clId="{80CD8753-B574-4901-B6F5-1A78D7B987DB}" dt="2022-04-01T05:36:54.308" v="1379" actId="164"/>
          <ac:spMkLst>
            <pc:docMk/>
            <pc:sldMk cId="1638330633" sldId="1370"/>
            <ac:spMk id="13" creationId="{5BC47C7B-BF2B-4FFF-8188-B04861DB6BAB}"/>
          </ac:spMkLst>
        </pc:spChg>
        <pc:spChg chg="add mod">
          <ac:chgData name="Paul Glasziou" userId="f31dafc5-d3b5-4b65-89e8-e1b03eda7720" providerId="ADAL" clId="{80CD8753-B574-4901-B6F5-1A78D7B987DB}" dt="2022-04-01T05:36:54.308" v="1379" actId="164"/>
          <ac:spMkLst>
            <pc:docMk/>
            <pc:sldMk cId="1638330633" sldId="1370"/>
            <ac:spMk id="14" creationId="{3E16C273-CCF2-4FA9-9D82-3EACAEB341F8}"/>
          </ac:spMkLst>
        </pc:spChg>
        <pc:spChg chg="add mod">
          <ac:chgData name="Paul Glasziou" userId="f31dafc5-d3b5-4b65-89e8-e1b03eda7720" providerId="ADAL" clId="{80CD8753-B574-4901-B6F5-1A78D7B987DB}" dt="2022-04-01T05:36:54.308" v="1379" actId="164"/>
          <ac:spMkLst>
            <pc:docMk/>
            <pc:sldMk cId="1638330633" sldId="1370"/>
            <ac:spMk id="15" creationId="{5F55316D-0537-43A4-94A0-EB65235D266C}"/>
          </ac:spMkLst>
        </pc:spChg>
        <pc:spChg chg="add mod">
          <ac:chgData name="Paul Glasziou" userId="f31dafc5-d3b5-4b65-89e8-e1b03eda7720" providerId="ADAL" clId="{80CD8753-B574-4901-B6F5-1A78D7B987DB}" dt="2022-04-01T05:36:54.308" v="1379" actId="164"/>
          <ac:spMkLst>
            <pc:docMk/>
            <pc:sldMk cId="1638330633" sldId="1370"/>
            <ac:spMk id="16" creationId="{DCD7BFCC-6CBE-49F0-9F86-3CF36BFDCA26}"/>
          </ac:spMkLst>
        </pc:spChg>
        <pc:spChg chg="add mod">
          <ac:chgData name="Paul Glasziou" userId="f31dafc5-d3b5-4b65-89e8-e1b03eda7720" providerId="ADAL" clId="{80CD8753-B574-4901-B6F5-1A78D7B987DB}" dt="2022-04-01T05:36:54.308" v="1379" actId="164"/>
          <ac:spMkLst>
            <pc:docMk/>
            <pc:sldMk cId="1638330633" sldId="1370"/>
            <ac:spMk id="17" creationId="{F3CF4EF7-A8D3-4829-B42E-E90423F536DA}"/>
          </ac:spMkLst>
        </pc:spChg>
        <pc:spChg chg="add mod">
          <ac:chgData name="Paul Glasziou" userId="f31dafc5-d3b5-4b65-89e8-e1b03eda7720" providerId="ADAL" clId="{80CD8753-B574-4901-B6F5-1A78D7B987DB}" dt="2022-04-01T05:36:54.308" v="1379" actId="164"/>
          <ac:spMkLst>
            <pc:docMk/>
            <pc:sldMk cId="1638330633" sldId="1370"/>
            <ac:spMk id="18" creationId="{E199BD69-F503-4DE2-A807-B0CEED9BF384}"/>
          </ac:spMkLst>
        </pc:spChg>
        <pc:spChg chg="add del mod">
          <ac:chgData name="Paul Glasziou" userId="f31dafc5-d3b5-4b65-89e8-e1b03eda7720" providerId="ADAL" clId="{80CD8753-B574-4901-B6F5-1A78D7B987DB}" dt="2022-04-01T01:38:56.985" v="630" actId="478"/>
          <ac:spMkLst>
            <pc:docMk/>
            <pc:sldMk cId="1638330633" sldId="1370"/>
            <ac:spMk id="19" creationId="{330475D2-AFCE-4B2C-9AF9-956F45E7586B}"/>
          </ac:spMkLst>
        </pc:spChg>
        <pc:spChg chg="add mod">
          <ac:chgData name="Paul Glasziou" userId="f31dafc5-d3b5-4b65-89e8-e1b03eda7720" providerId="ADAL" clId="{80CD8753-B574-4901-B6F5-1A78D7B987DB}" dt="2022-04-01T05:36:54.308" v="1379" actId="164"/>
          <ac:spMkLst>
            <pc:docMk/>
            <pc:sldMk cId="1638330633" sldId="1370"/>
            <ac:spMk id="28" creationId="{572B5EC7-26D2-4CEF-A511-1B4EBD94A19E}"/>
          </ac:spMkLst>
        </pc:spChg>
        <pc:spChg chg="add mod">
          <ac:chgData name="Paul Glasziou" userId="f31dafc5-d3b5-4b65-89e8-e1b03eda7720" providerId="ADAL" clId="{80CD8753-B574-4901-B6F5-1A78D7B987DB}" dt="2022-04-01T05:36:54.308" v="1379" actId="164"/>
          <ac:spMkLst>
            <pc:docMk/>
            <pc:sldMk cId="1638330633" sldId="1370"/>
            <ac:spMk id="31" creationId="{2529F1DB-27F9-44DA-A01E-AE82DBBA6678}"/>
          </ac:spMkLst>
        </pc:spChg>
        <pc:spChg chg="add mod">
          <ac:chgData name="Paul Glasziou" userId="f31dafc5-d3b5-4b65-89e8-e1b03eda7720" providerId="ADAL" clId="{80CD8753-B574-4901-B6F5-1A78D7B987DB}" dt="2022-04-01T05:36:54.308" v="1379" actId="164"/>
          <ac:spMkLst>
            <pc:docMk/>
            <pc:sldMk cId="1638330633" sldId="1370"/>
            <ac:spMk id="32" creationId="{1DED69EF-D86E-45FC-BA04-2DB1657B16C4}"/>
          </ac:spMkLst>
        </pc:spChg>
        <pc:spChg chg="add mod">
          <ac:chgData name="Paul Glasziou" userId="f31dafc5-d3b5-4b65-89e8-e1b03eda7720" providerId="ADAL" clId="{80CD8753-B574-4901-B6F5-1A78D7B987DB}" dt="2022-04-01T05:36:54.308" v="1379" actId="164"/>
          <ac:spMkLst>
            <pc:docMk/>
            <pc:sldMk cId="1638330633" sldId="1370"/>
            <ac:spMk id="33" creationId="{3338BCA8-4BDC-4696-A596-9438CAA99BDB}"/>
          </ac:spMkLst>
        </pc:spChg>
        <pc:spChg chg="add mod">
          <ac:chgData name="Paul Glasziou" userId="f31dafc5-d3b5-4b65-89e8-e1b03eda7720" providerId="ADAL" clId="{80CD8753-B574-4901-B6F5-1A78D7B987DB}" dt="2022-04-01T05:36:54.308" v="1379" actId="164"/>
          <ac:spMkLst>
            <pc:docMk/>
            <pc:sldMk cId="1638330633" sldId="1370"/>
            <ac:spMk id="34" creationId="{59DDE262-7CC1-4AA3-8C51-FDE5647FB871}"/>
          </ac:spMkLst>
        </pc:spChg>
        <pc:grpChg chg="add mod">
          <ac:chgData name="Paul Glasziou" userId="f31dafc5-d3b5-4b65-89e8-e1b03eda7720" providerId="ADAL" clId="{80CD8753-B574-4901-B6F5-1A78D7B987DB}" dt="2022-04-01T05:36:54.308" v="1379" actId="164"/>
          <ac:grpSpMkLst>
            <pc:docMk/>
            <pc:sldMk cId="1638330633" sldId="1370"/>
            <ac:grpSpMk id="35" creationId="{DC5FCD11-6E3C-4343-94FB-311240D8A777}"/>
          </ac:grpSpMkLst>
        </pc:grpChg>
        <pc:cxnChg chg="add mod">
          <ac:chgData name="Paul Glasziou" userId="f31dafc5-d3b5-4b65-89e8-e1b03eda7720" providerId="ADAL" clId="{80CD8753-B574-4901-B6F5-1A78D7B987DB}" dt="2022-04-01T05:36:54.308" v="1379" actId="164"/>
          <ac:cxnSpMkLst>
            <pc:docMk/>
            <pc:sldMk cId="1638330633" sldId="1370"/>
            <ac:cxnSpMk id="9" creationId="{11204098-2C84-495C-BBBA-BBB419AD9E37}"/>
          </ac:cxnSpMkLst>
        </pc:cxnChg>
        <pc:cxnChg chg="add mod">
          <ac:chgData name="Paul Glasziou" userId="f31dafc5-d3b5-4b65-89e8-e1b03eda7720" providerId="ADAL" clId="{80CD8753-B574-4901-B6F5-1A78D7B987DB}" dt="2022-04-01T05:36:54.308" v="1379" actId="164"/>
          <ac:cxnSpMkLst>
            <pc:docMk/>
            <pc:sldMk cId="1638330633" sldId="1370"/>
            <ac:cxnSpMk id="23" creationId="{2B9F3CB7-5639-4E00-B7E0-E134B914EE88}"/>
          </ac:cxnSpMkLst>
        </pc:cxnChg>
        <pc:cxnChg chg="add del mod">
          <ac:chgData name="Paul Glasziou" userId="f31dafc5-d3b5-4b65-89e8-e1b03eda7720" providerId="ADAL" clId="{80CD8753-B574-4901-B6F5-1A78D7B987DB}" dt="2022-04-01T01:39:12.227" v="634" actId="478"/>
          <ac:cxnSpMkLst>
            <pc:docMk/>
            <pc:sldMk cId="1638330633" sldId="1370"/>
            <ac:cxnSpMk id="25" creationId="{F862B1E2-1CD2-42C7-9875-8CEF3B4CCFCE}"/>
          </ac:cxnSpMkLst>
        </pc:cxnChg>
      </pc:sldChg>
      <pc:sldChg chg="addSp modSp new del mod">
        <pc:chgData name="Paul Glasziou" userId="f31dafc5-d3b5-4b65-89e8-e1b03eda7720" providerId="ADAL" clId="{80CD8753-B574-4901-B6F5-1A78D7B987DB}" dt="2022-04-07T04:19:02.715" v="2047" actId="47"/>
        <pc:sldMkLst>
          <pc:docMk/>
          <pc:sldMk cId="1005494117" sldId="1371"/>
        </pc:sldMkLst>
        <pc:spChg chg="add mod">
          <ac:chgData name="Paul Glasziou" userId="f31dafc5-d3b5-4b65-89e8-e1b03eda7720" providerId="ADAL" clId="{80CD8753-B574-4901-B6F5-1A78D7B987DB}" dt="2022-04-01T01:49:45.724" v="1367" actId="1076"/>
          <ac:spMkLst>
            <pc:docMk/>
            <pc:sldMk cId="1005494117" sldId="1371"/>
            <ac:spMk id="4" creationId="{22CA6D1A-51C8-44E2-A44C-22CED7A622CE}"/>
          </ac:spMkLst>
        </pc:spChg>
        <pc:spChg chg="add mod">
          <ac:chgData name="Paul Glasziou" userId="f31dafc5-d3b5-4b65-89e8-e1b03eda7720" providerId="ADAL" clId="{80CD8753-B574-4901-B6F5-1A78D7B987DB}" dt="2022-04-01T01:50:22.870" v="1378" actId="115"/>
          <ac:spMkLst>
            <pc:docMk/>
            <pc:sldMk cId="1005494117" sldId="1371"/>
            <ac:spMk id="7" creationId="{20F21310-4CD7-4F75-B0C5-1D079EE21FC3}"/>
          </ac:spMkLst>
        </pc:spChg>
        <pc:spChg chg="add mod">
          <ac:chgData name="Paul Glasziou" userId="f31dafc5-d3b5-4b65-89e8-e1b03eda7720" providerId="ADAL" clId="{80CD8753-B574-4901-B6F5-1A78D7B987DB}" dt="2022-04-01T01:49:56.741" v="1368" actId="115"/>
          <ac:spMkLst>
            <pc:docMk/>
            <pc:sldMk cId="1005494117" sldId="1371"/>
            <ac:spMk id="8" creationId="{D9977888-E11A-4AC2-B197-CDBACB4574A6}"/>
          </ac:spMkLst>
        </pc:spChg>
        <pc:cxnChg chg="add mod">
          <ac:chgData name="Paul Glasziou" userId="f31dafc5-d3b5-4b65-89e8-e1b03eda7720" providerId="ADAL" clId="{80CD8753-B574-4901-B6F5-1A78D7B987DB}" dt="2022-04-01T01:49:38.916" v="1366" actId="14100"/>
          <ac:cxnSpMkLst>
            <pc:docMk/>
            <pc:sldMk cId="1005494117" sldId="1371"/>
            <ac:cxnSpMk id="3" creationId="{09078274-22C5-4036-A851-5948188C3138}"/>
          </ac:cxnSpMkLst>
        </pc:cxnChg>
      </pc:sldChg>
      <pc:sldChg chg="addSp modSp add mod ord">
        <pc:chgData name="Paul Glasziou" userId="f31dafc5-d3b5-4b65-89e8-e1b03eda7720" providerId="ADAL" clId="{80CD8753-B574-4901-B6F5-1A78D7B987DB}" dt="2022-04-07T04:09:36.026" v="1633"/>
        <pc:sldMkLst>
          <pc:docMk/>
          <pc:sldMk cId="97986052" sldId="1372"/>
        </pc:sldMkLst>
        <pc:spChg chg="add mod">
          <ac:chgData name="Paul Glasziou" userId="f31dafc5-d3b5-4b65-89e8-e1b03eda7720" providerId="ADAL" clId="{80CD8753-B574-4901-B6F5-1A78D7B987DB}" dt="2022-04-07T04:07:44.989" v="1615" actId="115"/>
          <ac:spMkLst>
            <pc:docMk/>
            <pc:sldMk cId="97986052" sldId="1372"/>
            <ac:spMk id="3" creationId="{C602277F-34B2-4901-BD40-41936850C8C8}"/>
          </ac:spMkLst>
        </pc:spChg>
        <pc:spChg chg="add mod">
          <ac:chgData name="Paul Glasziou" userId="f31dafc5-d3b5-4b65-89e8-e1b03eda7720" providerId="ADAL" clId="{80CD8753-B574-4901-B6F5-1A78D7B987DB}" dt="2022-04-07T04:07:33.913" v="1599" actId="115"/>
          <ac:spMkLst>
            <pc:docMk/>
            <pc:sldMk cId="97986052" sldId="1372"/>
            <ac:spMk id="12" creationId="{3C7AA46F-BA4F-411B-B5B6-67F852D13F4F}"/>
          </ac:spMkLst>
        </pc:spChg>
      </pc:sldChg>
      <pc:sldChg chg="addSp delSp modSp add del mod ord">
        <pc:chgData name="Paul Glasziou" userId="f31dafc5-d3b5-4b65-89e8-e1b03eda7720" providerId="ADAL" clId="{80CD8753-B574-4901-B6F5-1A78D7B987DB}" dt="2022-04-08T06:49:57.108" v="3118" actId="47"/>
        <pc:sldMkLst>
          <pc:docMk/>
          <pc:sldMk cId="108741528" sldId="1373"/>
        </pc:sldMkLst>
        <pc:spChg chg="del">
          <ac:chgData name="Paul Glasziou" userId="f31dafc5-d3b5-4b65-89e8-e1b03eda7720" providerId="ADAL" clId="{80CD8753-B574-4901-B6F5-1A78D7B987DB}" dt="2022-04-07T04:08:43.629" v="1627" actId="478"/>
          <ac:spMkLst>
            <pc:docMk/>
            <pc:sldMk cId="108741528" sldId="1373"/>
            <ac:spMk id="3" creationId="{4380A5E7-5457-4E9A-83C3-9273156FD808}"/>
          </ac:spMkLst>
        </pc:spChg>
        <pc:spChg chg="add mod">
          <ac:chgData name="Paul Glasziou" userId="f31dafc5-d3b5-4b65-89e8-e1b03eda7720" providerId="ADAL" clId="{80CD8753-B574-4901-B6F5-1A78D7B987DB}" dt="2022-04-07T04:09:05.790" v="1630" actId="14100"/>
          <ac:spMkLst>
            <pc:docMk/>
            <pc:sldMk cId="108741528" sldId="1373"/>
            <ac:spMk id="5" creationId="{C681A505-5998-45AA-9EDE-62632A6BDF7D}"/>
          </ac:spMkLst>
        </pc:spChg>
      </pc:sldChg>
      <pc:sldChg chg="modSp add mod ord">
        <pc:chgData name="Paul Glasziou" userId="f31dafc5-d3b5-4b65-89e8-e1b03eda7720" providerId="ADAL" clId="{80CD8753-B574-4901-B6F5-1A78D7B987DB}" dt="2022-04-08T06:50:21.224" v="3120" actId="12"/>
        <pc:sldMkLst>
          <pc:docMk/>
          <pc:sldMk cId="2233977542" sldId="1374"/>
        </pc:sldMkLst>
        <pc:spChg chg="mod">
          <ac:chgData name="Paul Glasziou" userId="f31dafc5-d3b5-4b65-89e8-e1b03eda7720" providerId="ADAL" clId="{80CD8753-B574-4901-B6F5-1A78D7B987DB}" dt="2022-04-08T06:50:21.224" v="3120" actId="12"/>
          <ac:spMkLst>
            <pc:docMk/>
            <pc:sldMk cId="2233977542" sldId="1374"/>
            <ac:spMk id="3" creationId="{4380A5E7-5457-4E9A-83C3-9273156FD808}"/>
          </ac:spMkLst>
        </pc:spChg>
      </pc:sldChg>
      <pc:sldChg chg="add del ord">
        <pc:chgData name="Paul Glasziou" userId="f31dafc5-d3b5-4b65-89e8-e1b03eda7720" providerId="ADAL" clId="{80CD8753-B574-4901-B6F5-1A78D7B987DB}" dt="2022-04-08T06:49:53.766" v="3117" actId="47"/>
        <pc:sldMkLst>
          <pc:docMk/>
          <pc:sldMk cId="3817498327" sldId="1375"/>
        </pc:sldMkLst>
      </pc:sldChg>
      <pc:sldChg chg="modSp new mod">
        <pc:chgData name="Paul Glasziou" userId="f31dafc5-d3b5-4b65-89e8-e1b03eda7720" providerId="ADAL" clId="{80CD8753-B574-4901-B6F5-1A78D7B987DB}" dt="2022-04-08T00:33:18.787" v="2173" actId="20577"/>
        <pc:sldMkLst>
          <pc:docMk/>
          <pc:sldMk cId="2294476183" sldId="1376"/>
        </pc:sldMkLst>
        <pc:spChg chg="mod">
          <ac:chgData name="Paul Glasziou" userId="f31dafc5-d3b5-4b65-89e8-e1b03eda7720" providerId="ADAL" clId="{80CD8753-B574-4901-B6F5-1A78D7B987DB}" dt="2022-04-07T04:12:27.054" v="1750" actId="20577"/>
          <ac:spMkLst>
            <pc:docMk/>
            <pc:sldMk cId="2294476183" sldId="1376"/>
            <ac:spMk id="2" creationId="{E35BA689-B594-43C1-AE9E-82AD195C6B1C}"/>
          </ac:spMkLst>
        </pc:spChg>
        <pc:spChg chg="mod">
          <ac:chgData name="Paul Glasziou" userId="f31dafc5-d3b5-4b65-89e8-e1b03eda7720" providerId="ADAL" clId="{80CD8753-B574-4901-B6F5-1A78D7B987DB}" dt="2022-04-08T00:33:18.787" v="2173" actId="20577"/>
          <ac:spMkLst>
            <pc:docMk/>
            <pc:sldMk cId="2294476183" sldId="1376"/>
            <ac:spMk id="3" creationId="{D7CC3804-7CD4-48BC-8243-E76E6D8F3D1E}"/>
          </ac:spMkLst>
        </pc:spChg>
      </pc:sldChg>
      <pc:sldChg chg="addSp modSp new mod">
        <pc:chgData name="Paul Glasziou" userId="f31dafc5-d3b5-4b65-89e8-e1b03eda7720" providerId="ADAL" clId="{80CD8753-B574-4901-B6F5-1A78D7B987DB}" dt="2022-04-08T00:33:31.022" v="2174" actId="1076"/>
        <pc:sldMkLst>
          <pc:docMk/>
          <pc:sldMk cId="3185434440" sldId="1377"/>
        </pc:sldMkLst>
        <pc:spChg chg="mod">
          <ac:chgData name="Paul Glasziou" userId="f31dafc5-d3b5-4b65-89e8-e1b03eda7720" providerId="ADAL" clId="{80CD8753-B574-4901-B6F5-1A78D7B987DB}" dt="2022-04-07T04:16:02.027" v="2036" actId="20577"/>
          <ac:spMkLst>
            <pc:docMk/>
            <pc:sldMk cId="3185434440" sldId="1377"/>
            <ac:spMk id="2" creationId="{7A6A6672-E78E-4543-8A79-1FAC2BA11F0A}"/>
          </ac:spMkLst>
        </pc:spChg>
        <pc:picChg chg="add mod">
          <ac:chgData name="Paul Glasziou" userId="f31dafc5-d3b5-4b65-89e8-e1b03eda7720" providerId="ADAL" clId="{80CD8753-B574-4901-B6F5-1A78D7B987DB}" dt="2022-04-08T00:33:31.022" v="2174" actId="1076"/>
          <ac:picMkLst>
            <pc:docMk/>
            <pc:sldMk cId="3185434440" sldId="1377"/>
            <ac:picMk id="5" creationId="{5E11C5AF-DD97-4902-BE65-C79A5E1F498D}"/>
          </ac:picMkLst>
        </pc:picChg>
      </pc:sldChg>
      <pc:sldChg chg="addSp new mod">
        <pc:chgData name="Paul Glasziou" userId="f31dafc5-d3b5-4b65-89e8-e1b03eda7720" providerId="ADAL" clId="{80CD8753-B574-4901-B6F5-1A78D7B987DB}" dt="2022-04-07T04:17:40.858" v="2038" actId="22"/>
        <pc:sldMkLst>
          <pc:docMk/>
          <pc:sldMk cId="2811771006" sldId="1378"/>
        </pc:sldMkLst>
        <pc:picChg chg="add">
          <ac:chgData name="Paul Glasziou" userId="f31dafc5-d3b5-4b65-89e8-e1b03eda7720" providerId="ADAL" clId="{80CD8753-B574-4901-B6F5-1A78D7B987DB}" dt="2022-04-07T04:17:40.858" v="2038" actId="22"/>
          <ac:picMkLst>
            <pc:docMk/>
            <pc:sldMk cId="2811771006" sldId="1378"/>
            <ac:picMk id="4" creationId="{9873E7C3-7661-4EBF-B736-7B72D1E49F56}"/>
          </ac:picMkLst>
        </pc:picChg>
      </pc:sldChg>
      <pc:sldChg chg="delSp modSp add mod ord">
        <pc:chgData name="Paul Glasziou" userId="f31dafc5-d3b5-4b65-89e8-e1b03eda7720" providerId="ADAL" clId="{80CD8753-B574-4901-B6F5-1A78D7B987DB}" dt="2022-04-08T06:49:43.090" v="3114" actId="478"/>
        <pc:sldMkLst>
          <pc:docMk/>
          <pc:sldMk cId="399402265" sldId="1379"/>
        </pc:sldMkLst>
        <pc:spChg chg="del mod">
          <ac:chgData name="Paul Glasziou" userId="f31dafc5-d3b5-4b65-89e8-e1b03eda7720" providerId="ADAL" clId="{80CD8753-B574-4901-B6F5-1A78D7B987DB}" dt="2022-04-08T06:49:43.090" v="3114" actId="478"/>
          <ac:spMkLst>
            <pc:docMk/>
            <pc:sldMk cId="399402265" sldId="1379"/>
            <ac:spMk id="3" creationId="{4380A5E7-5457-4E9A-83C3-9273156FD808}"/>
          </ac:spMkLst>
        </pc:spChg>
      </pc:sldChg>
      <pc:sldChg chg="new del">
        <pc:chgData name="Paul Glasziou" userId="f31dafc5-d3b5-4b65-89e8-e1b03eda7720" providerId="ADAL" clId="{80CD8753-B574-4901-B6F5-1A78D7B987DB}" dt="2022-04-08T06:49:08.562" v="3112" actId="47"/>
        <pc:sldMkLst>
          <pc:docMk/>
          <pc:sldMk cId="2556338118" sldId="13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6606-99DD-4A38-A431-DDB0EAF3D22E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3ADAA-228F-4F96-A8E6-3A7EFC4B4A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413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3ADAA-228F-4F96-A8E6-3A7EFC4B4A2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920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5633-2674-4D8E-99DE-F28406A8A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91014-7709-487F-B589-2F9D8A716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BB68-9517-487C-B677-14EAFF18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EF1F-498D-4F6F-8013-339AD87048B6}" type="datetimeFigureOut">
              <a:rPr lang="en-AU" smtClean="0"/>
              <a:t>8/04/2022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BC24C-D7A3-41EE-86CC-E35BF6DB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C6058-6D9B-4F83-BF81-4B06498A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19-77B3-4C76-959B-4C96BF8F1BA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037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8447-6D2F-4B01-B9C7-B7CC1A1A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BF345-5EAF-41E9-A88E-EF4FED247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96DDC-F09E-4BE7-8B7A-EB24ADA7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EF1F-498D-4F6F-8013-339AD87048B6}" type="datetimeFigureOut">
              <a:rPr lang="en-AU" smtClean="0"/>
              <a:t>8/04/2022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423D9-6A76-41EC-9A4A-57B46592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D4258-0EDD-4276-958F-2B164607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19-77B3-4C76-959B-4C96BF8F1BA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628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353EB9-B56A-47E5-A9AB-08B6BF410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A1CE97-5C96-4EA3-ABC0-B86C04D48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4D5FA-2FA9-4045-B8AF-95C492FA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EF1F-498D-4F6F-8013-339AD87048B6}" type="datetimeFigureOut">
              <a:rPr lang="en-AU" smtClean="0"/>
              <a:t>8/04/2022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F168C-B75F-4F6A-AA13-EC0665928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3B6D5-AC5A-4F6D-93C6-2577D33EE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19-77B3-4C76-959B-4C96BF8F1BA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785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852F8-8A25-495D-BA00-43DEB7B4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78788-3E8E-4BA6-ACF3-CCCD82E39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CCC42-1E32-4654-9E1F-1D0A3DBC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EF1F-498D-4F6F-8013-339AD87048B6}" type="datetimeFigureOut">
              <a:rPr lang="en-AU" smtClean="0"/>
              <a:t>8/04/2022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E9AF2-4138-42BF-B870-9820EEA89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7C83F-F883-4EE5-A14B-AF42146F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19-77B3-4C76-959B-4C96BF8F1BA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917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07273-F9B7-440D-87C3-97C4AF3C3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805B8-165E-41E6-AE04-831AF5FBB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A317D-01EC-4927-87E6-D9ABEC78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EF1F-498D-4F6F-8013-339AD87048B6}" type="datetimeFigureOut">
              <a:rPr lang="en-AU" smtClean="0"/>
              <a:t>8/04/2022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E8D86-C8AC-4A73-914D-FAD42A6B0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AF31A-7120-41AD-8BFD-3D9891BA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19-77B3-4C76-959B-4C96BF8F1BA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807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B3E3E-29ED-41E6-8542-687031FC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3E14D-DE46-4630-BA27-3B84DE479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C4E75-DCAE-489C-8DB8-FF14CC406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D21EB-5076-4B60-BA51-FCDB612C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EF1F-498D-4F6F-8013-339AD87048B6}" type="datetimeFigureOut">
              <a:rPr lang="en-AU" smtClean="0"/>
              <a:t>8/04/2022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EF8CA-7578-46C6-9455-D59F6AE79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00DC8-7DA8-48AF-84D5-73A1F947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19-77B3-4C76-959B-4C96BF8F1BA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78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938D4-D2E2-44E3-B90B-5C58D5ABF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179F9-B515-4F8F-BF62-D8BA755BF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F9372-D0B9-4779-B50F-AEFED47E5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952AE-9231-482F-9EE7-5FF022392E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4D2C76-4B22-4D1C-9271-4265B2314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EADEA2-F556-4FEE-85E6-73D98E872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EF1F-498D-4F6F-8013-339AD87048B6}" type="datetimeFigureOut">
              <a:rPr lang="en-AU" smtClean="0"/>
              <a:t>8/04/2022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E3628-7C1E-4DB4-8937-0EE90892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4FDD5C-A092-4B3F-AC8D-D7241CC82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19-77B3-4C76-959B-4C96BF8F1BA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173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9732E-24F7-4AD8-A204-9CAA8B74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3D3462-2311-4018-A250-BB244B992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EF1F-498D-4F6F-8013-339AD87048B6}" type="datetimeFigureOut">
              <a:rPr lang="en-AU" smtClean="0"/>
              <a:t>8/04/2022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E009D-286C-47F6-90E4-48CCE4F8D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0F021A-9A1E-40AF-856F-071A9DDA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19-77B3-4C76-959B-4C96BF8F1BA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418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270F36-FB18-4051-BC05-FF7FB90B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EF1F-498D-4F6F-8013-339AD87048B6}" type="datetimeFigureOut">
              <a:rPr lang="en-AU" smtClean="0"/>
              <a:t>8/04/2022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81059-750C-4196-8010-5B96A7C4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6249B-E543-4838-8134-5D7A2E3E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19-77B3-4C76-959B-4C96BF8F1BA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613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2E96-A9DF-4D87-B1CA-D77F7FC6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55FA-CB8F-47EB-ABD1-6942C58AC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FCBD6-E0E9-47A2-98F0-3A28277D3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05C55-39EF-4349-A79F-74499B49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EF1F-498D-4F6F-8013-339AD87048B6}" type="datetimeFigureOut">
              <a:rPr lang="en-AU" smtClean="0"/>
              <a:t>8/04/2022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91BAD-9C80-4190-AB58-CD5302B6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E2A38-7057-4739-8DDF-90294950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19-77B3-4C76-959B-4C96BF8F1BA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174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A42D4-AEB0-44C9-832A-21088A3B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45061D-A578-4B2F-907B-C0C67F8FF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1DB1D-F055-488A-B65D-A2290AD5A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0937C-095A-4583-A9E1-5E6B6616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EF1F-498D-4F6F-8013-339AD87048B6}" type="datetimeFigureOut">
              <a:rPr lang="en-AU" smtClean="0"/>
              <a:t>8/04/2022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C79F4-B18B-4B5A-BDB7-F3AEEEFE6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9A045-58C9-466D-9D03-587AB6CE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E119-77B3-4C76-959B-4C96BF8F1BA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021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01F14-A3C2-4D5C-AD4F-3BC7539E8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73EB6-95C0-4D41-90D3-B23A385BF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8C49E-B051-46E7-8D79-C20BCDD62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1EF1F-498D-4F6F-8013-339AD87048B6}" type="datetimeFigureOut">
              <a:rPr lang="en-AU" smtClean="0"/>
              <a:t>8/04/2022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9ECB6-9A3D-462E-B680-64E700F80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95605-56B7-4811-A9EE-C45DD57E3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CE119-77B3-4C76-959B-4C96BF8F1BA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513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5B5E24-2AC0-425B-B257-71949134F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3"/>
            <a:ext cx="12192000" cy="64983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A5F0F0-7186-4802-AF8B-8EC56856E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2" y="1966094"/>
            <a:ext cx="6812190" cy="2586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13695B-41A2-4CF4-8AD9-F463A2BB9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9672"/>
            <a:ext cx="3581900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9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3468-502E-4618-A3ED-7E0F66DB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B10BE-F273-486D-B0AD-201B39EF1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9" y="0"/>
            <a:ext cx="1205802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80A5E7-5457-4E9A-83C3-9273156FD808}"/>
              </a:ext>
            </a:extLst>
          </p:cNvPr>
          <p:cNvSpPr/>
          <p:nvPr/>
        </p:nvSpPr>
        <p:spPr>
          <a:xfrm>
            <a:off x="2002554" y="622998"/>
            <a:ext cx="9736852" cy="3677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AU" dirty="0"/>
              <a:t>Comments &amp; Other solutions?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Automation to HELP human authors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Need to train/help journalists and public – but problematic because of fragmentation of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Fast-track pre-prints? Or other specific categories.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	Could add comments and revisions of pre-print in submission to journals.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Problem of selection of +</a:t>
            </a:r>
            <a:r>
              <a:rPr lang="en-AU" dirty="0" err="1"/>
              <a:t>ve</a:t>
            </a:r>
            <a:r>
              <a:rPr lang="en-AU" dirty="0"/>
              <a:t> papers only (or sometimes not really!) by conspiracy sites.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397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3D00A-6FD0-4C4C-9334-EAF96E79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Stage 2: publication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DC316-A2C0-4411-8A8C-C04D597A5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Identified flaws</a:t>
            </a:r>
          </a:p>
          <a:p>
            <a:pPr lvl="1"/>
            <a:r>
              <a:rPr lang="en-AU" dirty="0"/>
              <a:t>Expedited reviewing and conflicts of interest</a:t>
            </a:r>
          </a:p>
          <a:p>
            <a:pPr lvl="1"/>
            <a:r>
              <a:rPr lang="en-AU" dirty="0"/>
              <a:t>Time reduced by 10-15 fold (= good if maintains good peer review)</a:t>
            </a:r>
          </a:p>
          <a:p>
            <a:pPr lvl="1"/>
            <a:r>
              <a:rPr lang="en-AU" dirty="0"/>
              <a:t>“Of these 8,455 publications, 699 (8.3%) from 341 different peer-reviewed journals were reviewed and </a:t>
            </a:r>
            <a:r>
              <a:rPr lang="en-AU" i="1" dirty="0"/>
              <a:t>accepted for publication either on the day of submission (n = 311) or the day after (n = 388).”</a:t>
            </a:r>
          </a:p>
          <a:p>
            <a:pPr lvl="1"/>
            <a:r>
              <a:rPr lang="en-AU" i="1" dirty="0"/>
              <a:t>“an editorial conflict of interest was observed in 297 (42.5%) articles.” </a:t>
            </a:r>
            <a:r>
              <a:rPr lang="en-AU" i="1" dirty="0" err="1"/>
              <a:t>eg</a:t>
            </a:r>
            <a:r>
              <a:rPr lang="en-AU" i="1" dirty="0"/>
              <a:t> editor or board member</a:t>
            </a:r>
          </a:p>
          <a:p>
            <a:pPr lvl="1"/>
            <a:endParaRPr lang="en-AU" i="1" dirty="0"/>
          </a:p>
          <a:p>
            <a:pPr lvl="1"/>
            <a:r>
              <a:rPr lang="en-AU" i="1" dirty="0"/>
              <a:t>Distrust of published results</a:t>
            </a:r>
          </a:p>
          <a:p>
            <a:pPr marL="457200" lvl="1" indent="0">
              <a:buNone/>
            </a:pPr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03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3468-502E-4618-A3ED-7E0F66DB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B10BE-F273-486D-B0AD-201B39EF1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9" y="0"/>
            <a:ext cx="12058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F9233-F877-4ED5-B366-5484A029F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36DB4-AA3E-42A6-A602-AB933560B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58" y="279448"/>
            <a:ext cx="10865222" cy="6578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C78FD-2C59-46E3-A40A-815829FDD19F}"/>
              </a:ext>
            </a:extLst>
          </p:cNvPr>
          <p:cNvSpPr txBox="1"/>
          <p:nvPr/>
        </p:nvSpPr>
        <p:spPr>
          <a:xfrm>
            <a:off x="1597687" y="74275"/>
            <a:ext cx="917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Stage 1</a:t>
            </a:r>
            <a:r>
              <a:rPr lang="en-AU" dirty="0">
                <a:solidFill>
                  <a:srgbClr val="FF0000"/>
                </a:solidFill>
              </a:rPr>
              <a:t>						Stage 2			</a:t>
            </a:r>
            <a:r>
              <a:rPr lang="en-AU" b="1" dirty="0">
                <a:solidFill>
                  <a:srgbClr val="FF0000"/>
                </a:solidFill>
              </a:rPr>
              <a:t>Stage 3</a:t>
            </a:r>
          </a:p>
        </p:txBody>
      </p:sp>
    </p:spTree>
    <p:extLst>
      <p:ext uri="{BB962C8B-B14F-4D97-AF65-F5344CB8AC3E}">
        <p14:creationId xmlns:p14="http://schemas.microsoft.com/office/powerpoint/2010/main" val="53738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E711-CADE-4660-955D-3AC6D942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165" y="600608"/>
            <a:ext cx="10515600" cy="736739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Examples: RECOVERY (good) &amp; </a:t>
            </a:r>
            <a:r>
              <a:rPr lang="en-AU" b="1" dirty="0" err="1"/>
              <a:t>Surgisphere</a:t>
            </a:r>
            <a:r>
              <a:rPr lang="en-AU" b="1" dirty="0"/>
              <a:t> (bad)</a:t>
            </a:r>
            <a:br>
              <a:rPr lang="en-AU" b="1" dirty="0"/>
            </a:b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54163-A945-4206-B280-6C41E303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512" y="1693173"/>
            <a:ext cx="3893929" cy="4797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E9E9C5-31AD-43CD-BA55-BC1A81B6B325}"/>
              </a:ext>
            </a:extLst>
          </p:cNvPr>
          <p:cNvSpPr txBox="1"/>
          <p:nvPr/>
        </p:nvSpPr>
        <p:spPr>
          <a:xfrm>
            <a:off x="200537" y="3250546"/>
            <a:ext cx="1746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From funding to 1,000 patients in 1 month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4DB258-0917-460F-984F-1ED24071EFDA}"/>
              </a:ext>
            </a:extLst>
          </p:cNvPr>
          <p:cNvSpPr txBox="1"/>
          <p:nvPr/>
        </p:nvSpPr>
        <p:spPr>
          <a:xfrm>
            <a:off x="233153" y="5108333"/>
            <a:ext cx="1594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Clear answers for 4 drugs by 4 months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3584FA4C-0426-45A0-9CF9-27C4CAB5D424}"/>
              </a:ext>
            </a:extLst>
          </p:cNvPr>
          <p:cNvSpPr/>
          <p:nvPr/>
        </p:nvSpPr>
        <p:spPr>
          <a:xfrm>
            <a:off x="1946870" y="5150574"/>
            <a:ext cx="230603" cy="923331"/>
          </a:xfrm>
          <a:prstGeom prst="lef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F77ED04-E933-44B7-87D9-DC00D0D93CA4}"/>
              </a:ext>
            </a:extLst>
          </p:cNvPr>
          <p:cNvSpPr/>
          <p:nvPr/>
        </p:nvSpPr>
        <p:spPr>
          <a:xfrm>
            <a:off x="1877000" y="2981015"/>
            <a:ext cx="230603" cy="1340573"/>
          </a:xfrm>
          <a:prstGeom prst="lef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AAB1D-4EE9-4207-A879-CF53F97B6A56}"/>
              </a:ext>
            </a:extLst>
          </p:cNvPr>
          <p:cNvSpPr txBox="1"/>
          <p:nvPr/>
        </p:nvSpPr>
        <p:spPr>
          <a:xfrm>
            <a:off x="380230" y="6550223"/>
            <a:ext cx="670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Tikkinen…Glasziou. Nature Medicine, 2020. www.nature.com/articles/s41591-020-1077-z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5CD36-71AD-4DA6-95B9-DB06DF4E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683" y="1535065"/>
            <a:ext cx="4430244" cy="511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68"/>
    </mc:Choice>
    <mc:Fallback xmlns="">
      <p:transition spd="slow" advTm="8636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82F4-2447-46C3-8F1B-70AC165B0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Stage 1: data collection and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E7649-46D2-4EA3-A718-16F7DF441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Identified flaws: </a:t>
            </a:r>
          </a:p>
          <a:p>
            <a:r>
              <a:rPr lang="en-AU" dirty="0"/>
              <a:t>Methodological and statistical issues</a:t>
            </a:r>
          </a:p>
          <a:p>
            <a:pPr lvl="1"/>
            <a:r>
              <a:rPr lang="en-AU" dirty="0" err="1"/>
              <a:t>RetractionWatch</a:t>
            </a:r>
            <a:r>
              <a:rPr lang="en-AU" dirty="0"/>
              <a:t>: identified 29 publications (now 216 retractions!) </a:t>
            </a:r>
          </a:p>
          <a:p>
            <a:pPr lvl="1"/>
            <a:r>
              <a:rPr lang="en-AU" dirty="0"/>
              <a:t> (rate of .03%, lower than the .04% rate across the literature.)</a:t>
            </a:r>
          </a:p>
          <a:p>
            <a:pPr lvl="1"/>
            <a:r>
              <a:rPr lang="en-AU" dirty="0"/>
              <a:t>8/29 were retracted (or had an expression of concern from the editorial board) based on their data analysis or study design. </a:t>
            </a:r>
          </a:p>
          <a:p>
            <a:pPr lvl="1"/>
            <a:r>
              <a:rPr lang="en-AU" dirty="0"/>
              <a:t>2 papers retracted, at the authors’ request, to conduct further data analyses</a:t>
            </a:r>
          </a:p>
          <a:p>
            <a:r>
              <a:rPr lang="en-AU" dirty="0"/>
              <a:t>Duplication of research</a:t>
            </a:r>
          </a:p>
          <a:p>
            <a:pPr lvl="1"/>
            <a:r>
              <a:rPr lang="en-AU" dirty="0"/>
              <a:t>hydroxychloroquine were conducted in parallel: 218 registered trials were ongoing or already completed as of 26th April 2020</a:t>
            </a:r>
          </a:p>
          <a:p>
            <a:r>
              <a:rPr lang="en-AU" dirty="0"/>
              <a:t>Ethical concerns</a:t>
            </a:r>
          </a:p>
        </p:txBody>
      </p:sp>
    </p:spTree>
    <p:extLst>
      <p:ext uri="{BB962C8B-B14F-4D97-AF65-F5344CB8AC3E}">
        <p14:creationId xmlns:p14="http://schemas.microsoft.com/office/powerpoint/2010/main" val="224435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E711-CADE-4660-955D-3AC6D942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165" y="600608"/>
            <a:ext cx="10515600" cy="736739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Examples: RECOVERY (good) &amp; </a:t>
            </a:r>
            <a:r>
              <a:rPr lang="en-AU" b="1" dirty="0" err="1"/>
              <a:t>Surgisphere</a:t>
            </a:r>
            <a:r>
              <a:rPr lang="en-AU" b="1" dirty="0"/>
              <a:t> (bad)</a:t>
            </a:r>
            <a:br>
              <a:rPr lang="en-AU" b="1" dirty="0"/>
            </a:b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54163-A945-4206-B280-6C41E303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512" y="1693173"/>
            <a:ext cx="3893929" cy="4797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E9E9C5-31AD-43CD-BA55-BC1A81B6B325}"/>
              </a:ext>
            </a:extLst>
          </p:cNvPr>
          <p:cNvSpPr txBox="1"/>
          <p:nvPr/>
        </p:nvSpPr>
        <p:spPr>
          <a:xfrm>
            <a:off x="200537" y="3250546"/>
            <a:ext cx="1746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From funding to 1,000 patients in 1 month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4DB258-0917-460F-984F-1ED24071EFDA}"/>
              </a:ext>
            </a:extLst>
          </p:cNvPr>
          <p:cNvSpPr txBox="1"/>
          <p:nvPr/>
        </p:nvSpPr>
        <p:spPr>
          <a:xfrm>
            <a:off x="233153" y="5108333"/>
            <a:ext cx="1594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Clear answers for 4 drugs by 4 months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3584FA4C-0426-45A0-9CF9-27C4CAB5D424}"/>
              </a:ext>
            </a:extLst>
          </p:cNvPr>
          <p:cNvSpPr/>
          <p:nvPr/>
        </p:nvSpPr>
        <p:spPr>
          <a:xfrm>
            <a:off x="1946870" y="5150574"/>
            <a:ext cx="230603" cy="923331"/>
          </a:xfrm>
          <a:prstGeom prst="lef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F77ED04-E933-44B7-87D9-DC00D0D93CA4}"/>
              </a:ext>
            </a:extLst>
          </p:cNvPr>
          <p:cNvSpPr/>
          <p:nvPr/>
        </p:nvSpPr>
        <p:spPr>
          <a:xfrm>
            <a:off x="1877000" y="2981015"/>
            <a:ext cx="230603" cy="1340573"/>
          </a:xfrm>
          <a:prstGeom prst="lef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AAB1D-4EE9-4207-A879-CF53F97B6A56}"/>
              </a:ext>
            </a:extLst>
          </p:cNvPr>
          <p:cNvSpPr txBox="1"/>
          <p:nvPr/>
        </p:nvSpPr>
        <p:spPr>
          <a:xfrm>
            <a:off x="380230" y="6550223"/>
            <a:ext cx="670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Tikkinen…Glasziou. Nature Medicine, 2020. www.nature.com/articles/s41591-020-1077-z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5CD36-71AD-4DA6-95B9-DB06DF4E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683" y="1535065"/>
            <a:ext cx="4430244" cy="51141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02277F-34B2-4901-BD40-41936850C8C8}"/>
              </a:ext>
            </a:extLst>
          </p:cNvPr>
          <p:cNvSpPr/>
          <p:nvPr/>
        </p:nvSpPr>
        <p:spPr>
          <a:xfrm>
            <a:off x="7294683" y="2981015"/>
            <a:ext cx="4430244" cy="35692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sz="2400" u="sng" dirty="0"/>
              <a:t>SURGISPHERE</a:t>
            </a:r>
          </a:p>
          <a:p>
            <a:pPr marL="342900" indent="-342900">
              <a:buFont typeface="Wingdings" panose="05000000000000000000" pitchFamily="2" charset="2"/>
              <a:buChar char="û"/>
            </a:pPr>
            <a:r>
              <a:rPr lang="en-AU" sz="2400" dirty="0"/>
              <a:t>Observational</a:t>
            </a:r>
          </a:p>
          <a:p>
            <a:pPr marL="342900" indent="-342900">
              <a:buFont typeface="Wingdings" panose="05000000000000000000" pitchFamily="2" charset="2"/>
              <a:buChar char="û"/>
            </a:pPr>
            <a:r>
              <a:rPr lang="en-AU" sz="2400" dirty="0"/>
              <a:t>Not registered</a:t>
            </a:r>
          </a:p>
          <a:p>
            <a:pPr marL="342900" indent="-342900">
              <a:buFont typeface="Wingdings" panose="05000000000000000000" pitchFamily="2" charset="2"/>
              <a:buChar char="û"/>
            </a:pPr>
            <a:r>
              <a:rPr lang="en-AU" sz="2400" dirty="0"/>
              <a:t>No protocol</a:t>
            </a:r>
          </a:p>
          <a:p>
            <a:pPr marL="342900" indent="-342900">
              <a:buFont typeface="Wingdings" panose="05000000000000000000" pitchFamily="2" charset="2"/>
              <a:buChar char="û"/>
            </a:pPr>
            <a:r>
              <a:rPr lang="en-AU" sz="2400" dirty="0"/>
              <a:t>No Preprint</a:t>
            </a:r>
          </a:p>
          <a:p>
            <a:r>
              <a:rPr lang="en-AU" sz="2400" dirty="0"/>
              <a:t>?   Lancet publication (</a:t>
            </a:r>
            <a:r>
              <a:rPr lang="en-AU" sz="2400" u="sng" dirty="0"/>
              <a:t>Retracted</a:t>
            </a:r>
            <a:r>
              <a:rPr lang="en-AU" sz="2400" dirty="0"/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7AA46F-BA4F-411B-B5B6-67F852D13F4F}"/>
              </a:ext>
            </a:extLst>
          </p:cNvPr>
          <p:cNvSpPr/>
          <p:nvPr/>
        </p:nvSpPr>
        <p:spPr>
          <a:xfrm>
            <a:off x="976197" y="2951477"/>
            <a:ext cx="4430244" cy="35692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sz="2400" u="sng" dirty="0"/>
              <a:t>RECOVERY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/>
              <a:t>Randomized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/>
              <a:t>Registered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/>
              <a:t>Public Protocol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/>
              <a:t>Preprint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400" dirty="0"/>
              <a:t>Lancet/NEJM publications</a:t>
            </a:r>
          </a:p>
        </p:txBody>
      </p:sp>
    </p:spTree>
    <p:extLst>
      <p:ext uri="{BB962C8B-B14F-4D97-AF65-F5344CB8AC3E}">
        <p14:creationId xmlns:p14="http://schemas.microsoft.com/office/powerpoint/2010/main" val="9798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68"/>
    </mc:Choice>
    <mc:Fallback xmlns="">
      <p:transition spd="slow" advTm="8636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3468-502E-4618-A3ED-7E0F66DB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B10BE-F273-486D-B0AD-201B39EF1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9" y="0"/>
            <a:ext cx="1205802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80A5E7-5457-4E9A-83C3-9273156FD808}"/>
              </a:ext>
            </a:extLst>
          </p:cNvPr>
          <p:cNvSpPr/>
          <p:nvPr/>
        </p:nvSpPr>
        <p:spPr>
          <a:xfrm>
            <a:off x="1989574" y="2311121"/>
            <a:ext cx="9736852" cy="3969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AU" dirty="0"/>
              <a:t>Comments &amp; Other solutions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Are fraudulent studies registered? (PS warn about fake registration)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Could we get automated checking for journals – need linking in Abstracts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Tools for funders to check on duplication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Balance of reproducibility vs waste in duplication – how many is OK?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(Need summary of current data plus likely future)</a:t>
            </a:r>
          </a:p>
        </p:txBody>
      </p:sp>
    </p:spTree>
    <p:extLst>
      <p:ext uri="{BB962C8B-B14F-4D97-AF65-F5344CB8AC3E}">
        <p14:creationId xmlns:p14="http://schemas.microsoft.com/office/powerpoint/2010/main" val="281950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A689-B594-43C1-AE9E-82AD195C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Stage 3: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C3804-7CD4-48BC-8243-E76E6D8F3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u="sng" dirty="0"/>
              <a:t>“A surge of preprints and their misuse”</a:t>
            </a:r>
          </a:p>
          <a:p>
            <a:pPr marL="0" indent="0">
              <a:buNone/>
            </a:pPr>
            <a:r>
              <a:rPr lang="en-AU" dirty="0" err="1"/>
              <a:t>MedRxiv</a:t>
            </a:r>
            <a:endParaRPr lang="en-AU" dirty="0"/>
          </a:p>
          <a:p>
            <a:r>
              <a:rPr lang="en-AU" dirty="0"/>
              <a:t>July-Dec 2019  - 807 preprint</a:t>
            </a:r>
          </a:p>
          <a:p>
            <a:r>
              <a:rPr lang="en-AU" dirty="0"/>
              <a:t>Jan-June 2020  - 6,771 preprints!</a:t>
            </a:r>
          </a:p>
          <a:p>
            <a:r>
              <a:rPr lang="en-AU" dirty="0"/>
              <a:t>High mentions in news (3,288 before mid-July) and blogs (313).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u="sng" dirty="0"/>
              <a:t>Pros</a:t>
            </a:r>
          </a:p>
          <a:p>
            <a:r>
              <a:rPr lang="en-AU" dirty="0"/>
              <a:t>“More timely, avoids duplication, early feedback” (</a:t>
            </a:r>
            <a:r>
              <a:rPr lang="en-AU" dirty="0" err="1"/>
              <a:t>Eg</a:t>
            </a:r>
            <a:r>
              <a:rPr lang="en-AU" dirty="0"/>
              <a:t> RECOVERY compared to TOGETHER which had 6 month delay of results)</a:t>
            </a:r>
          </a:p>
          <a:p>
            <a:pPr marL="0" indent="0">
              <a:buNone/>
            </a:pPr>
            <a:r>
              <a:rPr lang="en-AU" u="sng" dirty="0"/>
              <a:t>Cons</a:t>
            </a:r>
          </a:p>
          <a:p>
            <a:r>
              <a:rPr lang="en-AU" dirty="0"/>
              <a:t>Misuse, particularly news and general public</a:t>
            </a:r>
          </a:p>
        </p:txBody>
      </p:sp>
    </p:spTree>
    <p:extLst>
      <p:ext uri="{BB962C8B-B14F-4D97-AF65-F5344CB8AC3E}">
        <p14:creationId xmlns:p14="http://schemas.microsoft.com/office/powerpoint/2010/main" val="229447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A6672-E78E-4543-8A79-1FAC2BA11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MedRxiv</a:t>
            </a:r>
            <a:r>
              <a:rPr lang="en-AU" dirty="0"/>
              <a:t>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78F20-AD0B-4469-9E23-7ACD281E1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1C5AF-DD97-4902-BE65-C79A5E1F4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9721"/>
            <a:ext cx="8301351" cy="518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3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3FB1-B31A-4A94-BB2C-6D597648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3E7C3-7661-4EBF-B736-7B72D1E49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76"/>
            <a:ext cx="12192000" cy="605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71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EDCFFEFAC29848BD09DCFE5B08F0F4" ma:contentTypeVersion="12" ma:contentTypeDescription="Create a new document." ma:contentTypeScope="" ma:versionID="156c2b1af5084200e5d5897c15eae013">
  <xsd:schema xmlns:xsd="http://www.w3.org/2001/XMLSchema" xmlns:xs="http://www.w3.org/2001/XMLSchema" xmlns:p="http://schemas.microsoft.com/office/2006/metadata/properties" xmlns:ns3="587281b0-4126-4f22-af34-e1e6902bc362" xmlns:ns4="0999a1b7-51c7-4bf0-bdf9-a2b44a4091b8" targetNamespace="http://schemas.microsoft.com/office/2006/metadata/properties" ma:root="true" ma:fieldsID="613a95b06f3194d6ba70eac8667d6d98" ns3:_="" ns4:_="">
    <xsd:import namespace="587281b0-4126-4f22-af34-e1e6902bc362"/>
    <xsd:import namespace="0999a1b7-51c7-4bf0-bdf9-a2b44a4091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281b0-4126-4f22-af34-e1e6902bc3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99a1b7-51c7-4bf0-bdf9-a2b44a4091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FD7B19-E086-4BED-9D96-00C2CE0BA6AA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D3AEF80-38BA-404E-AAAA-B9ECFC95A3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067741-C146-45FD-B8E7-D677DDF0CA4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87281b0-4126-4f22-af34-e1e6902bc362"/>
    <ds:schemaRef ds:uri="0999a1b7-51c7-4bf0-bdf9-a2b44a4091b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17349</TotalTime>
  <Words>525</Words>
  <Application>Microsoft Office PowerPoint</Application>
  <PresentationFormat>Widescreen</PresentationFormat>
  <Paragraphs>66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Examples: RECOVERY (good) &amp; Surgisphere (bad) </vt:lpstr>
      <vt:lpstr>Stage 1: data collection and interpretation</vt:lpstr>
      <vt:lpstr>Examples: RECOVERY (good) &amp; Surgisphere (bad) </vt:lpstr>
      <vt:lpstr>PowerPoint Presentation</vt:lpstr>
      <vt:lpstr>Stage 3: Communication</vt:lpstr>
      <vt:lpstr>MedRxiv processes</vt:lpstr>
      <vt:lpstr>PowerPoint Presentation</vt:lpstr>
      <vt:lpstr>PowerPoint Presentation</vt:lpstr>
      <vt:lpstr>Stage 2: publication process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 in COVID research</dc:title>
  <dc:creator>Paul Glasziou</dc:creator>
  <cp:lastModifiedBy>Paul Glasziou</cp:lastModifiedBy>
  <cp:revision>10</cp:revision>
  <cp:lastPrinted>2022-02-08T23:04:21Z</cp:lastPrinted>
  <dcterms:created xsi:type="dcterms:W3CDTF">2020-06-05T06:23:35Z</dcterms:created>
  <dcterms:modified xsi:type="dcterms:W3CDTF">2022-04-08T06:50:23Z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0x0101008AEDCFFEFAC29848BD09DCFE5B08F0F4</vt:lpwstr>
  </property>
</Properties>
</file>